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257586_6-phonoteka_org-p-fon-dlya-sportivnoi-prezentatsii-v-detsko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" y="0"/>
            <a:ext cx="9138462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3728" y="476672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abic Typesetting" pitchFamily="66" charset="-78"/>
              </a:rPr>
              <a:t>Всероссийская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abic Typesetting" pitchFamily="66" charset="-78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abic Typesetting" pitchFamily="66" charset="-78"/>
              </a:rPr>
              <a:t> Акция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abic Typesetting" pitchFamily="66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abic Typesetting" pitchFamily="66" charset="-78"/>
              </a:rPr>
              <a:t>«Физическая культура и спорт - альтернатива пагубным привычкам»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19672" y="2924944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Номинация </a:t>
            </a:r>
          </a:p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«Физкультурно-оздоровительные технологии».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3353" y="5373216"/>
            <a:ext cx="4626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Автор: воспитатель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Гагарина Вера Павловна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7129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    Спортивные и подвижные игры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правилами разной сложности не только развивают мышцы и делают детей сильными, ловкими и быстрыми, но и способствуют появлению важных психических и нравственных качеств.</a:t>
            </a:r>
          </a:p>
        </p:txBody>
      </p:sp>
      <p:pic>
        <p:nvPicPr>
          <p:cNvPr id="31746" name="Picture 2" descr="C:\Users\userpc\Desktop\работа 2020\фото сад\Новая папка (3)\IMG_20190923_16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userpc\Desktop\работа 2020\фото сад\Новая папка (3)\IMG_20200113_104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userpc\Desktop\работа 2020\фото сад\ясли\Фото2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4249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Ритмопластика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формирует правильную осанку, развивает силу,выносливость,увеличивает подвижность в суставах, улучшает координацию движений, совершенствует чувство равновесия и прыгучесть.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pc\Desktop\-mSPGLAUq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pc\Desktop\tEeIQgJ3d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52" y="1628800"/>
            <a:ext cx="4451648" cy="266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userpc\Desktop\BzKjDz3nZ1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65104"/>
            <a:ext cx="449423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Технология закаливания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является самым эффективным и доступным средством тренировки и совершенствования защитных механизмов организма.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7650" name="Picture 2" descr="F:\фото\20150626_104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         Физкультурные занятия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способствуют комплексному формированию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культуры движений, укреплению здоровья, физическому развитию ребенка, приобщению к физической культуре и спорту.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pc\Desktop\работа 2020\фото сад\средняя\cn4w_auoU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9568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C:\Users\userpc\Desktop\MnScL70R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912435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serpc\Desktop\JNDQWEVbvQ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525375" cy="294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          Утренняя гимнастика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помогает повысить жизненный тонус, подготовить организм к предстоящим физическим нагрузкам, быстро включиться в обычную деятельность.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pc\Desktop\работа 2020\фото сад\лето 2019\IMG_20190617_09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9685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userpc\Desktop\работа 2020\фото сад\лето 2019\IMG-a4d1a325d5c80f8104e8a2d3bddd59c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4231595" cy="440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         Гимнастика после сна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позволяет подготовить организм ребенка к предстоящим умственным, физическим и эмоциональным нагрузкам,являеться хорошим средством сохранения и укрепления здоровья, профилактики плоскостопия и нарушения осанки, обеспечивает высокую умственную и физическую работоспособность в течении второй половины дня.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pc\Desktop\работа 2020\фото сад\лето 2019\IMG_20190618_12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52565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userpc\Desktop\работа 2020\фото сад\лето 2019\IMG_20190620_12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3212976"/>
            <a:ext cx="51845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pic>
        <p:nvPicPr>
          <p:cNvPr id="24578" name="Picture 2" descr="F:\фото 2022\IMG-1b3f124696a5db99225f4739b4c309a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204864"/>
            <a:ext cx="537659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Дыхательная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Обеспечивает полноценный дренаж бронхов, укрепляет дыхательную мускулатуру,востанавливыает физическое и эмоциональное состояние организма.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F:\фото 2022\IMG-11ede07893c44346df72418b46a901d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Спортивные развлечения и досуги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реализуют потребность детей в движении, восполняют дефицит двигательной активности, развивают чувства товарищества и коллективизма, создают заряд бодрости и хорошего настроения.</a:t>
            </a:r>
            <a:endParaRPr lang="ru-RU" sz="2800" dirty="0"/>
          </a:p>
        </p:txBody>
      </p:sp>
      <p:pic>
        <p:nvPicPr>
          <p:cNvPr id="30722" name="Picture 2" descr="C:\Users\userpc\Desktop\работа 2020\фото сад\лето 2019\IMG-b95cabbbf5c0d1b5d9d4cae9c232115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82566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userpc\Desktop\работа 2020\фото сад\старшая группа\4-F6M-eCEz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              Спортивные праздники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способствуют повышению интереса к физкультуре и спорту, создают положительные эмоции, закрепляют правила поведения  на соревнованиях, укрепляют дружеские отношения.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фото 2022\IMG-bbb5d5b227d9d047e17c56049d98b33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90267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userpc\Desktop\работа 2020\фото сад\средняя\8i4T44836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748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Технология игрового массажа и самомассажа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является основой закаливания и оздоровления детского организма, способствует сознательному стремлению к здоровью.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pc\Desktop\SoqtNpCYyU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868887" cy="333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pc\Desktop\x-D5d_unz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40954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«Детский сад №4 «Родничок»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адрес: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область, Тоншаевский район, р.п.Шайгино ул.Строителей д.1А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(883151) 94-1-91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адрес: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rodnichock2012@yandex.ru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9025" y="0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Организация и осуществление работы по физическому воспитанию и укреплению здоровья детей возможны только в тесном контакте 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 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родителями.</a:t>
            </a:r>
            <a:endParaRPr lang="ru-RU" sz="2400" dirty="0"/>
          </a:p>
        </p:txBody>
      </p:sp>
      <p:pic>
        <p:nvPicPr>
          <p:cNvPr id="32771" name="Picture 3" descr="C:\Users\userpc\Desktop\работа 2020\фото сад\старшая группа\tjaLh607Y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userpc\Desktop\работа 2020\фото сад\старшая группа\mgkPpDUFc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4230178" cy="298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userpc\Desktop\работа 2020\фото сад\старшая группа\APxOKaz4w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userpc\Desktop\работа 2020\фото сад\IMG-7749633c820b02d1eba79494d69fd53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50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79512" y="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	Все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формы физкультурно-оздоровительной работы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ДОУ взаимосвязаны между собой и дополняют друг друга. В совокупности они создают оптимальный двигательный режим, тем самым обеспечивая оздоровление каждого ребенка.</a:t>
            </a:r>
            <a:endParaRPr lang="ru-RU" sz="2800" dirty="0"/>
          </a:p>
        </p:txBody>
      </p:sp>
      <p:pic>
        <p:nvPicPr>
          <p:cNvPr id="26626" name="Picture 2" descr="F:\фото 2022\IMG-0bd45315041cc748533bf093ece2531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3"/>
            <a:ext cx="5976663" cy="448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916832"/>
            <a:ext cx="7210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Спасибо за внимание!!!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Краткая историческая справка</a:t>
            </a:r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Шайгино начал строиться в 1913 году, когда началось строительство железной дороги Шахунья-Котельнич, Нижний Новгород-Вятка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декабре 1980 года 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п. Шайгино было построено новое здание детского сада,  по улице Строителей, дом 1 а, здание введено в эксплуатацию под названием  детский комбинат № 4 «Родничок». Строительство проводила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Тоншаевская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организация  МСО. Здание детского сада построено по типовому проекту на 120 мест. Функционировало 6 групп: 2 ясельные и  4 садовые группы. В течение всего времени детский сад находился в ведомстве  Шайгинской поселковой администрации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1995 году название было переименовано в МДОУ детский сад № 4 «Родничок» и перешло в ведомство Тоншаевского РОНО.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https://rodnichock2012.caduk.ru/images/p56_214314-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168352" cy="298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userpc\Desktop\работа 2020\фото 2020\IMG_20201209_104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3972949" cy="29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55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Забота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важнейший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 и вера в свои силы…." </a:t>
            </a:r>
          </a:p>
          <a:p>
            <a:pPr algn="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В.А.Сухомлинский.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F:\фото 2022\IMG_20210319_14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24418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нашем детском саду ведется систематическая работа по приобщению воспитанников к ценностям здорового образа жизни и спортивным традициям .</a:t>
            </a:r>
            <a:endParaRPr lang="ru-RU" sz="2400" dirty="0"/>
          </a:p>
        </p:txBody>
      </p:sp>
      <p:pic>
        <p:nvPicPr>
          <p:cNvPr id="18434" name="Picture 2" descr="F:\фото 2022\IMG-bbb5d5b227d9d047e17c56049d98b33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44547"/>
            <a:ext cx="5220072" cy="291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F:\фото 2022\IMG-dfc6f654fccf40ceb6994e123b8e1e7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6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userpc\Desktop\работа 2020\фото 2020\IMG_20201211_111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257586_6-phonoteka_org-p-fon-dlya-sportivnoi-prezentatsii-v-detsko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628800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Цель физкультурно-оздоровительной технологии  в ДОУ: 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сохранение и укрепление физического и психического здоровья обучающихся совершенствование их физического развития, приобщение к здоровому образу жизни.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honoteka.org/uploads/posts/2021-04/1619257586_6-phonoteka_org-p-fon-dlya-sportivnoi-prezentatsii-v-detsko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48680"/>
            <a:ext cx="7092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задачи: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Охрана и укрепление здоровья обучающихся; 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жизненно необходимых двигательных умений и навыков обучающегося с учётом его индивидуальных особенностей; 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Создание условий для реализации потребности обучающихся в двигательной активности;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Воспитание потребности в здоровом образе жизни;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Обеспечение физического и психического благополучия.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59c/0003880b-2b61641f/hello_html_m1be8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Создание РППС для реализации потребности воспитанников  в двигательной активности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57" name="Picture 1" descr="C:\Users\userpc\Desktop\работа 2020\фото сад\лето 2019\IMG_20190625_11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4769768" cy="23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userpc\Desktop\работа 2020\фото сад\IMG_20181101_103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5364088" cy="268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userpc\Desktop\работа 2020\фото сад\IMG_20181101_103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80728"/>
            <a:ext cx="280831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3/1614672809_6-p-sportivnie-foni-dlya-detskogo-sad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55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27687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Здоровьесберегающие технологии применяемые в нашем детском саду  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446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userpc</cp:lastModifiedBy>
  <cp:revision>30</cp:revision>
  <dcterms:created xsi:type="dcterms:W3CDTF">2022-03-15T10:23:13Z</dcterms:created>
  <dcterms:modified xsi:type="dcterms:W3CDTF">2022-03-17T10:27:35Z</dcterms:modified>
</cp:coreProperties>
</file>